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90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Banking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created account now we can do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825" y="1825625"/>
            <a:ext cx="77423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customer login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06" y="1825625"/>
            <a:ext cx="8354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09" y="1825625"/>
            <a:ext cx="100207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account details – View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945" y="1825625"/>
            <a:ext cx="74641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Withdraw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803" y="1825625"/>
            <a:ext cx="92003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167" y="1825625"/>
            <a:ext cx="87076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transaction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908" y="1825625"/>
            <a:ext cx="83641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496" y="1825625"/>
            <a:ext cx="68630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more than one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71" y="1825625"/>
            <a:ext cx="80060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another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338" y="1825625"/>
            <a:ext cx="8551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8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run the </a:t>
            </a:r>
            <a:r>
              <a:rPr lang="en-US" dirty="0" err="1" smtClean="0"/>
              <a:t>json</a:t>
            </a:r>
            <a:r>
              <a:rPr lang="en-US" dirty="0" smtClean="0"/>
              <a:t> file using </a:t>
            </a:r>
            <a:r>
              <a:rPr lang="en-US" dirty="0" err="1" smtClean="0"/>
              <a:t>json</a:t>
            </a:r>
            <a:r>
              <a:rPr lang="en-US" dirty="0" smtClean="0"/>
              <a:t>-server node module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ankdb.json</a:t>
            </a:r>
            <a:r>
              <a:rPr lang="en-US" dirty="0" smtClean="0"/>
              <a:t> : this file present inside the assets folder.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07" y="2276801"/>
            <a:ext cx="9068586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0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79" y="1825625"/>
            <a:ext cx="7659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more withdraw and deposit operation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543" y="1825625"/>
            <a:ext cx="9348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the amount from one account to another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754" y="1825625"/>
            <a:ext cx="8866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transaction details stored in </a:t>
            </a:r>
            <a:r>
              <a:rPr lang="en-US" dirty="0" err="1" smtClean="0"/>
              <a:t>json</a:t>
            </a:r>
            <a:r>
              <a:rPr lang="en-US" dirty="0" smtClean="0"/>
              <a:t> file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391" y="1825625"/>
            <a:ext cx="58952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8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check its own transaction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902" y="1825625"/>
            <a:ext cx="8176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do the login using admin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username :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</a:t>
            </a:r>
          </a:p>
          <a:p>
            <a:r>
              <a:rPr lang="en-US" dirty="0"/>
              <a:t>p</a:t>
            </a:r>
            <a:r>
              <a:rPr lang="en-US" dirty="0" smtClean="0"/>
              <a:t>assword : admin@123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8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6"/>
            <a:ext cx="12192000" cy="6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2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849" y="1825625"/>
            <a:ext cx="7882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74" y="1825625"/>
            <a:ext cx="84866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4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Loan section  - static web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717" y="1825625"/>
            <a:ext cx="7808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angular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 serve (project name is my-banking-app-frontend)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876980"/>
            <a:ext cx="11074400" cy="16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3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799" cy="4916920"/>
          </a:xfrm>
        </p:spPr>
        <p:txBody>
          <a:bodyPr/>
          <a:lstStyle/>
          <a:p>
            <a:r>
              <a:rPr lang="en-US" dirty="0" smtClean="0"/>
              <a:t>By : customer id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072" y="2189872"/>
            <a:ext cx="8515927" cy="43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account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82" y="2380413"/>
            <a:ext cx="8183418" cy="41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72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phone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08" y="2334988"/>
            <a:ext cx="8303491" cy="41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7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– not available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367" y="1825625"/>
            <a:ext cx="8139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0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382" y="1825625"/>
            <a:ext cx="82612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6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540" y="1825625"/>
            <a:ext cx="78529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banking application landing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3" y="1542473"/>
            <a:ext cx="10827327" cy="46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home link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019" y="1825625"/>
            <a:ext cx="7761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on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085" y="1825625"/>
            <a:ext cx="8067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customer account. So click on signup 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17" y="1825625"/>
            <a:ext cx="8656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the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546" y="1825625"/>
            <a:ext cx="8486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details stored in </a:t>
            </a:r>
            <a:r>
              <a:rPr lang="en-US" dirty="0" err="1" smtClean="0"/>
              <a:t>json</a:t>
            </a:r>
            <a:r>
              <a:rPr lang="en-US" dirty="0" smtClean="0"/>
              <a:t> file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665" y="2031353"/>
            <a:ext cx="5410669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5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198</Words>
  <Application>Microsoft Office PowerPoint</Application>
  <PresentationFormat>Widescreen</PresentationFormat>
  <Paragraphs>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Online Banking Application</vt:lpstr>
      <vt:lpstr>First run the json file using json-server node module </vt:lpstr>
      <vt:lpstr>Run the angular project </vt:lpstr>
      <vt:lpstr>Online banking application landing page </vt:lpstr>
      <vt:lpstr>After click home link </vt:lpstr>
      <vt:lpstr>After click on login </vt:lpstr>
      <vt:lpstr>Now we will create the customer account. So click on signup   </vt:lpstr>
      <vt:lpstr>After fill the details </vt:lpstr>
      <vt:lpstr>Customer details stored in json file </vt:lpstr>
      <vt:lpstr>After created account now we can do login </vt:lpstr>
      <vt:lpstr>After fill customer login details </vt:lpstr>
      <vt:lpstr>Customer home page </vt:lpstr>
      <vt:lpstr>Customer account details – View account </vt:lpstr>
      <vt:lpstr>Withdraw amount </vt:lpstr>
      <vt:lpstr>Deposit amount </vt:lpstr>
      <vt:lpstr>View its own transaction details </vt:lpstr>
      <vt:lpstr>Customer change password </vt:lpstr>
      <vt:lpstr>We will create more than one account </vt:lpstr>
      <vt:lpstr>Login with another account </vt:lpstr>
      <vt:lpstr>View its own details </vt:lpstr>
      <vt:lpstr>Do more withdraw and deposit operation </vt:lpstr>
      <vt:lpstr>Transfer the amount from one account to another account </vt:lpstr>
      <vt:lpstr>All transaction details stored in json file </vt:lpstr>
      <vt:lpstr>To check its own transaction details </vt:lpstr>
      <vt:lpstr>Now we do the login using admin </vt:lpstr>
      <vt:lpstr>PowerPoint Presentation</vt:lpstr>
      <vt:lpstr>Admin dashboard </vt:lpstr>
      <vt:lpstr>View all customer details </vt:lpstr>
      <vt:lpstr>Loan section  - static web page </vt:lpstr>
      <vt:lpstr>Search customer </vt:lpstr>
      <vt:lpstr>Search customer </vt:lpstr>
      <vt:lpstr>Search customer </vt:lpstr>
      <vt:lpstr>Search customer – not available </vt:lpstr>
      <vt:lpstr>View all customer details </vt:lpstr>
      <vt:lpstr>Change password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25</cp:revision>
  <dcterms:created xsi:type="dcterms:W3CDTF">2022-12-25T14:43:40Z</dcterms:created>
  <dcterms:modified xsi:type="dcterms:W3CDTF">2023-01-05T08:19:54Z</dcterms:modified>
</cp:coreProperties>
</file>